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4584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Freakquency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83474"/>
            <a:ext cx="7627382" cy="1300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Your Personalized Path to Smarter Health Decisions: Leveraging AI for Preventative Care in Underserved Populations.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966" y="382667"/>
            <a:ext cx="1831062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486966" y="750570"/>
            <a:ext cx="13656469" cy="1831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200"/>
              </a:lnSpc>
              <a:buNone/>
            </a:pPr>
            <a:r>
              <a:rPr lang="en-US" sz="57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Empowering Health, One Step at a Time</a:t>
            </a:r>
            <a:endParaRPr lang="en-US" sz="5750" dirty="0"/>
          </a:p>
        </p:txBody>
      </p:sp>
      <p:sp>
        <p:nvSpPr>
          <p:cNvPr id="4" name="Text 2"/>
          <p:cNvSpPr/>
          <p:nvPr/>
        </p:nvSpPr>
        <p:spPr>
          <a:xfrm>
            <a:off x="486966" y="2790468"/>
            <a:ext cx="13656469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Freakquency is more than just a risk calculator; it's a tool for behavioral change, providing actionable insights that encourage proactive lifestyle adjustments. Our mission is to empower individuals to manage their health before problems arise.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695682" y="3548658"/>
            <a:ext cx="1344775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Help people understand their risk, take small, incremental steps, and live significantly healthier lives.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486966" y="3392210"/>
            <a:ext cx="15240" cy="535543"/>
          </a:xfrm>
          <a:prstGeom prst="rect">
            <a:avLst/>
          </a:prstGeom>
          <a:solidFill>
            <a:srgbClr val="1A2D7A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586" y="4176713"/>
            <a:ext cx="4472821" cy="4472821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730" y="4176713"/>
            <a:ext cx="4472821" cy="4472821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74" y="4176713"/>
            <a:ext cx="4472821" cy="44728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14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1487805"/>
            <a:ext cx="131137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Preventable Chronic Disease is an </a:t>
            </a:r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A2D7A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Epidemic of Unawareness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58309" y="3779877"/>
            <a:ext cx="4226838" cy="3534608"/>
          </a:xfrm>
          <a:prstGeom prst="roundRect">
            <a:avLst>
              <a:gd name="adj" fmla="val 2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82504" y="400407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217" y="4146232"/>
            <a:ext cx="292418" cy="3655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2504" y="48706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Unrecognized Risk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82504" y="5356741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Millions develop conditions like diabetes, hypertension, and heart disease because they are unaware of their risk until it reaches a critical, costly stage.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1722" y="3779877"/>
            <a:ext cx="4226838" cy="3534608"/>
          </a:xfrm>
          <a:prstGeom prst="roundRect">
            <a:avLst>
              <a:gd name="adj" fmla="val 2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25916" y="400407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29" y="4146232"/>
            <a:ext cx="292418" cy="36552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5916" y="48706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Access Barrier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25916" y="5356741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Proactive prevention and early screening are difficult due to limited access to primary healthcare, especially in low-income or rural regions.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45134" y="3779877"/>
            <a:ext cx="4226957" cy="3534608"/>
          </a:xfrm>
          <a:prstGeom prst="roundRect">
            <a:avLst>
              <a:gd name="adj" fmla="val 2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9329" y="400407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042" y="4146232"/>
            <a:ext cx="292418" cy="36552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9329" y="4870609"/>
            <a:ext cx="33880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Under-Managed Health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9329" y="5356741"/>
            <a:ext cx="377856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Current patient-facing tools lack personalized, actionable steps needed to intervene early and manage health effectively before symptoms escalate.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6604"/>
            <a:ext cx="100281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Bridging the Gap: Our Target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5258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Freakquency is designed to democratize preventative health data, focusing on those most in need of early, accessible intervention.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814643"/>
            <a:ext cx="4226838" cy="3008352"/>
          </a:xfrm>
          <a:prstGeom prst="roundRect">
            <a:avLst>
              <a:gd name="adj" fmla="val 4863"/>
            </a:avLst>
          </a:prstGeom>
          <a:solidFill>
            <a:srgbClr val="FFFAFA"/>
          </a:solidFill>
          <a:ln/>
        </p:spPr>
      </p:sp>
      <p:sp>
        <p:nvSpPr>
          <p:cNvPr id="5" name="Shape 3"/>
          <p:cNvSpPr/>
          <p:nvPr/>
        </p:nvSpPr>
        <p:spPr>
          <a:xfrm>
            <a:off x="758309" y="3784163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6" name="Shape 4"/>
          <p:cNvSpPr/>
          <p:nvPr/>
        </p:nvSpPr>
        <p:spPr>
          <a:xfrm>
            <a:off x="2546687" y="348972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712" y="3652242"/>
            <a:ext cx="259913" cy="32492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5364" y="4356259"/>
            <a:ext cx="29142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Low-Access Regions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05364" y="4842391"/>
            <a:ext cx="373272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Individuals in rural or underserved areas with limited regular access to primary care physicians or health screenings.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1722" y="3814643"/>
            <a:ext cx="4226838" cy="3008352"/>
          </a:xfrm>
          <a:prstGeom prst="roundRect">
            <a:avLst>
              <a:gd name="adj" fmla="val 4863"/>
            </a:avLst>
          </a:prstGeom>
          <a:solidFill>
            <a:srgbClr val="FFFAFA"/>
          </a:solidFill>
          <a:ln/>
        </p:spPr>
      </p:sp>
      <p:sp>
        <p:nvSpPr>
          <p:cNvPr id="11" name="Shape 8"/>
          <p:cNvSpPr/>
          <p:nvPr/>
        </p:nvSpPr>
        <p:spPr>
          <a:xfrm>
            <a:off x="5201722" y="3784163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2" name="Shape 9"/>
          <p:cNvSpPr/>
          <p:nvPr/>
        </p:nvSpPr>
        <p:spPr>
          <a:xfrm>
            <a:off x="6990100" y="348972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24" y="3652242"/>
            <a:ext cx="259913" cy="32492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8776" y="4356259"/>
            <a:ext cx="30214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Proactive Individuals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48776" y="4842391"/>
            <a:ext cx="373272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seeking clear, data-driven, and actionable guidance on lifestyle changes to actively reduce their future health risk.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9645134" y="3814643"/>
            <a:ext cx="4226957" cy="3008352"/>
          </a:xfrm>
          <a:prstGeom prst="roundRect">
            <a:avLst>
              <a:gd name="adj" fmla="val 4863"/>
            </a:avLst>
          </a:prstGeom>
          <a:solidFill>
            <a:srgbClr val="FFFAFA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5134" y="3784163"/>
            <a:ext cx="4226957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33631" y="348972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656" y="3652242"/>
            <a:ext cx="259913" cy="32492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2189" y="4356259"/>
            <a:ext cx="34641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Pre-Consultation Clarity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2189" y="4842391"/>
            <a:ext cx="37328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who want to understand their baseline risks and specific areas of concern before scheduling a professional medical consultation.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605" y="511135"/>
            <a:ext cx="244232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Solution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49605" y="1001792"/>
            <a:ext cx="13331190" cy="1685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Freakquency's </a:t>
            </a:r>
            <a:pPr algn="l" indent="0" marL="0">
              <a:lnSpc>
                <a:spcPts val="6600"/>
              </a:lnSpc>
              <a:buNone/>
            </a:pPr>
            <a:r>
              <a:rPr lang="en-US" sz="5300" dirty="0">
                <a:solidFill>
                  <a:srgbClr val="1A2D7A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4-Step Personalization</a:t>
            </a:r>
            <a:pPr algn="l" indent="0" marL="0">
              <a:lnSpc>
                <a:spcPts val="6600"/>
              </a:lnSpc>
              <a:buNone/>
            </a:pPr>
            <a:r>
              <a:rPr lang="en-US" sz="5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Engine</a:t>
            </a:r>
            <a:endParaRPr lang="en-US" sz="5300" dirty="0"/>
          </a:p>
        </p:txBody>
      </p:sp>
      <p:sp>
        <p:nvSpPr>
          <p:cNvPr id="4" name="Text 2"/>
          <p:cNvSpPr/>
          <p:nvPr/>
        </p:nvSpPr>
        <p:spPr>
          <a:xfrm>
            <a:off x="649605" y="2965371"/>
            <a:ext cx="1333119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transform simple user input into sophisticated, personalized preventative health roadmaps.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605" y="3471029"/>
            <a:ext cx="6665595" cy="74235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5104" y="4398883"/>
            <a:ext cx="249162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Input Questionnaire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35104" y="4815364"/>
            <a:ext cx="629459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 provides basic data: age, BMI, blood pressure, lifestyle habits, and family history.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471029"/>
            <a:ext cx="6665595" cy="7423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0699" y="4398883"/>
            <a:ext cx="244232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Risk Prediction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500699" y="4815364"/>
            <a:ext cx="629459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predicts user risk for key chronic diseases: diabetes, cardiovascular disease, and cancer.</a:t>
            </a:r>
            <a:endParaRPr lang="en-US" sz="1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5594747"/>
            <a:ext cx="6665595" cy="7423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35104" y="6522601"/>
            <a:ext cx="244232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Tailored Guidance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835104" y="6939082"/>
            <a:ext cx="629459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generates personalized, incremental recommendations for diet, exercise, and monitoring.</a:t>
            </a:r>
            <a:endParaRPr lang="en-US" sz="14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594747"/>
            <a:ext cx="6665595" cy="74235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00699" y="6522601"/>
            <a:ext cx="245173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Human-in-the-Loop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7500699" y="6939082"/>
            <a:ext cx="629459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review, adjust, and prioritize recommendations to ensure alignment with personal goals and feasibility.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588645"/>
            <a:ext cx="11160443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From Input to Action: The User Journey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9260" y="1806654"/>
            <a:ext cx="698754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Input: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BMI, Blood Pressure,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highlight>
                  <a:srgbClr val="D3DCF6"/>
                </a:highlight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Family History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and habits are collected via a secure, streamlined interface.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2566392"/>
            <a:ext cx="698754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Risk Visualization: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Probability scores for each condition (e.g., Diabetes: 45%) are displayed with clear color-coding (low, medium, high).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3668554"/>
            <a:ext cx="698754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Recommendation Output: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Concrete daily and monthly lifestyle goals are generated, focusing on reducing the highest-risk areas.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4770715"/>
            <a:ext cx="698754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Self-Correction: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Users can accept, modify, or swap out goals to maintain motivation and adherence.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6628" y="1854756"/>
            <a:ext cx="5622131" cy="56221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9478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Engine Room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39735" y="1148477"/>
            <a:ext cx="13150929" cy="1918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50"/>
              </a:lnSpc>
              <a:buNone/>
            </a:pPr>
            <a:r>
              <a:rPr lang="en-US" sz="6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Freakquency's Dual-Layer AI Algorithm</a:t>
            </a:r>
            <a:endParaRPr lang="en-US" sz="6000" dirty="0"/>
          </a:p>
        </p:txBody>
      </p:sp>
      <p:sp>
        <p:nvSpPr>
          <p:cNvPr id="4" name="Shape 2"/>
          <p:cNvSpPr/>
          <p:nvPr/>
        </p:nvSpPr>
        <p:spPr>
          <a:xfrm>
            <a:off x="739735" y="3384352"/>
            <a:ext cx="6469737" cy="2781895"/>
          </a:xfrm>
          <a:prstGeom prst="roundRect">
            <a:avLst>
              <a:gd name="adj" fmla="val 3944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6875" y="3384352"/>
            <a:ext cx="91440" cy="2781895"/>
          </a:xfrm>
          <a:prstGeom prst="roundRect">
            <a:avLst>
              <a:gd name="adj" fmla="val 97090"/>
            </a:avLst>
          </a:prstGeom>
          <a:solidFill>
            <a:srgbClr val="1A2D7A"/>
          </a:solidFill>
          <a:ln/>
        </p:spPr>
      </p:sp>
      <p:sp>
        <p:nvSpPr>
          <p:cNvPr id="6" name="Text 4"/>
          <p:cNvSpPr/>
          <p:nvPr/>
        </p:nvSpPr>
        <p:spPr>
          <a:xfrm>
            <a:off x="1042511" y="3618548"/>
            <a:ext cx="5559028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Layer 1: Predisposition Calculator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1042511" y="4162425"/>
            <a:ext cx="5932765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employ a robust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Random Forest classifier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model, trained on diverse health datasets, to accurately predict future chronic disease risk based on the user's initial inputs.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0808" y="3384352"/>
            <a:ext cx="6469856" cy="2781895"/>
          </a:xfrm>
          <a:prstGeom prst="roundRect">
            <a:avLst>
              <a:gd name="adj" fmla="val 3944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7948" y="3384352"/>
            <a:ext cx="91440" cy="2781895"/>
          </a:xfrm>
          <a:prstGeom prst="roundRect">
            <a:avLst>
              <a:gd name="adj" fmla="val 97090"/>
            </a:avLst>
          </a:prstGeom>
          <a:solidFill>
            <a:srgbClr val="1A2D7A"/>
          </a:solidFill>
          <a:ln/>
        </p:spPr>
      </p:sp>
      <p:sp>
        <p:nvSpPr>
          <p:cNvPr id="10" name="Text 8"/>
          <p:cNvSpPr/>
          <p:nvPr/>
        </p:nvSpPr>
        <p:spPr>
          <a:xfrm>
            <a:off x="7723584" y="3618548"/>
            <a:ext cx="5932884" cy="834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Layer 2: Adaptive Recommendation Engine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7723584" y="4579501"/>
            <a:ext cx="5932884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layer uses the predicted risk and current user habits to generate highly personalized, incremental lifestyle recommendations for diet, exercise, and preventative monitoring.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9735" y="6404015"/>
            <a:ext cx="13150929" cy="1236107"/>
          </a:xfrm>
          <a:prstGeom prst="roundRect">
            <a:avLst>
              <a:gd name="adj" fmla="val 7182"/>
            </a:avLst>
          </a:prstGeom>
          <a:solidFill>
            <a:srgbClr val="C0CAF2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071" y="6719292"/>
            <a:ext cx="264200" cy="21133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426607" y="6668095"/>
            <a:ext cx="1225272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system is designed for continuous learning, adapting recommendations as user feedback and health data evolve over time.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6675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Projected Impact: Why Freakquency Matters Now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254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solution offers scalable, impactful benefits for both individuals and the wider public health system.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115872"/>
            <a:ext cx="649962" cy="6499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5036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Early Awareness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522714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Promotes early, informed awareness of chronic disease risk, enabling timely intervention.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4115872"/>
            <a:ext cx="649962" cy="6499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9819" y="5036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Healthcare Equity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19819" y="5522714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crucial, accessible preventative support to underserved populations and low-access areas.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4115872"/>
            <a:ext cx="649962" cy="6499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1329" y="5036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Actionable Change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81329" y="5522714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Encourages sustainable lifestyle shifts through small, achievable, and personalized goals.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383" y="464582"/>
            <a:ext cx="12353092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Security &amp; Ethics: Building Trust Through Transparency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383" y="1463754"/>
            <a:ext cx="6517719" cy="65177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8917" y="1425773"/>
            <a:ext cx="651771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Minimization (MVP):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No personal data is stored beyond the current session, ensuring immediate user privacy.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528917" y="2025372"/>
            <a:ext cx="6517719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Future Compliance: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Plans include end-to-end encryption and compliance with global standards (HIPAA, GDPR) for secure data handling.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8917" y="2895243"/>
            <a:ext cx="6517719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Transparent AI: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We prioritize interpretable models, ensuring users understand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why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 risk was predicted and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how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the recommendation was generated.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8917" y="3765113"/>
            <a:ext cx="651771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 Control: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Users always maintain ultimate control over their data and have the final say in adopting or modifying their personalized health plan.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02231"/>
            <a:ext cx="112731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Vision and Expansion Roadmap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4820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initial prototype is just the beginning. We aim to integrate Freakquency into comprehensive healthcare ecosystems.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438638"/>
            <a:ext cx="6448544" cy="649962"/>
          </a:xfrm>
          <a:prstGeom prst="roundRect">
            <a:avLst>
              <a:gd name="adj" fmla="val 48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0120" y="2560439"/>
            <a:ext cx="324922" cy="4062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4884" y="33051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UI/UX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4884" y="3791307"/>
            <a:ext cx="60153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the algorithms into a professional, scalable Figma-designed user interface.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2438638"/>
            <a:ext cx="6448663" cy="649962"/>
          </a:xfrm>
          <a:prstGeom prst="roundRect">
            <a:avLst>
              <a:gd name="adj" fmla="val 48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239" y="2560439"/>
            <a:ext cx="324922" cy="40624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40003" y="33051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Expansion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640003" y="3791307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Integrate with wearable devices and extend prediction to more chronic conditions (e.g., mental health, respiratory).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58309" y="5264587"/>
            <a:ext cx="6448544" cy="649962"/>
          </a:xfrm>
          <a:prstGeom prst="roundRect">
            <a:avLst>
              <a:gd name="adj" fmla="val 48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120" y="5386388"/>
            <a:ext cx="324922" cy="40624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4884" y="6131123"/>
            <a:ext cx="30881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Deployment Strategy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74884" y="6617256"/>
            <a:ext cx="60153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Pilot programs in public health clinics and low-resource community centers for validated deployment.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7423428" y="5264587"/>
            <a:ext cx="6448663" cy="649962"/>
          </a:xfrm>
          <a:prstGeom prst="roundRect">
            <a:avLst>
              <a:gd name="adj" fmla="val 48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239" y="5386388"/>
            <a:ext cx="324922" cy="40624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0003" y="61311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Ethical Oversight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40003" y="6617256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Establish an advisory board to continually review ethical standards and AI model bias.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2025-10-04T21:47:59Z</dcterms:created>
  <dcterms:modified xsi:type="dcterms:W3CDTF">2025-10-04T21:47:59Z</dcterms:modified>
</cp:coreProperties>
</file>